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6"/>
  </p:normalViewPr>
  <p:slideViewPr>
    <p:cSldViewPr snapToGrid="0" snapToObjects="1">
      <p:cViewPr varScale="1">
        <p:scale>
          <a:sx n="121" d="100"/>
          <a:sy n="121" d="100"/>
        </p:scale>
        <p:origin x="2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904F79-91E6-8C43-9B23-420E648AFF8C}" type="datetimeFigureOut">
              <a:rPr lang="en-US" smtClean="0"/>
              <a:t>3/12/19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79328-77CB-A845-9536-EAB0CA632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27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79328-77CB-A845-9536-EAB0CA6325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24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79328-77CB-A845-9536-EAB0CA6325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53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B3BF8-9CBB-5D41-8C9C-0A07A85C9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2ADEA5-6288-BF41-B4CF-87E01F450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35A38-2058-8346-B22F-3A1BD040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015A8-1DFB-F34A-A4F8-D4AD247D2099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F3184-7EE9-2444-80E1-034330A9C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1F5CB-7239-1045-8623-802B48015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CD15A-2AD9-254F-A2E6-7CDF41CF9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476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3AB98-793E-CE4B-9D00-4B038CD1D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12954A-B452-F54F-8C41-ED9835F5FA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8C249C-4A50-3842-B24E-046E5AAD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015A8-1DFB-F34A-A4F8-D4AD247D2099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A452F-A027-974E-923F-DF539E624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F45A0-85AC-B344-9F7F-C28902E16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CD15A-2AD9-254F-A2E6-7CDF41CF9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036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7AFC07-2FBC-E449-94A0-C381A4C36F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BB6CA3-2A55-0C4F-B85D-C8361ACB8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AC606-A675-264B-8EFE-E14F52487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015A8-1DFB-F34A-A4F8-D4AD247D2099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C1989-C7F6-AB42-832C-66A4E890B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0BA9-E258-314E-A257-88EA4EB72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CD15A-2AD9-254F-A2E6-7CDF41CF9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98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D2CC0-F77B-B844-92A7-8FBA6709F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6F254-F9D6-0E4F-A637-AB24C01C0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FBE73-3AEC-5C46-827F-C5D3FE7B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015A8-1DFB-F34A-A4F8-D4AD247D2099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05AB1C-DCED-7E4D-9FFC-2CAB88D93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F6D1D-5269-F64D-8B30-142675776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CD15A-2AD9-254F-A2E6-7CDF41CF9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6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6801E-43B8-184B-9F16-A61EA8F58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6AC12-0F87-3E4B-BB24-89D501ED3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70F72-7A56-B944-AE03-DFF60149E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015A8-1DFB-F34A-A4F8-D4AD247D2099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43E9A-96E3-0340-BAB7-E99B864EC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D72F9-061E-4842-AD4C-60526CF7F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CD15A-2AD9-254F-A2E6-7CDF41CF9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528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B32FE-AC92-5844-AE1F-C156F7EF5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52A81-0721-A341-BE06-2C320092DB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3853A-A1F2-1447-83A7-323044189A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6850C-946B-8346-9FD5-79B048C82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015A8-1DFB-F34A-A4F8-D4AD247D2099}" type="datetimeFigureOut">
              <a:rPr lang="en-US" smtClean="0"/>
              <a:t>3/12/19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BD1F5-AB56-7E48-BA2D-4D6421188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3CD215-2FDB-BB49-83F2-71850CB49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CD15A-2AD9-254F-A2E6-7CDF41CF9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24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1E1AD-4BDE-ED4A-B5D9-1F9EF500C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A4CBE-C849-0444-B150-A761CA636A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07A7A9-53CC-3E46-B351-EA86E90FDE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D516E6-DFC4-E842-B189-0B13935427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EE52D3-6E28-C74F-9896-EF55F87246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93F5F9-D516-0846-9B97-9FA8E1838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015A8-1DFB-F34A-A4F8-D4AD247D2099}" type="datetimeFigureOut">
              <a:rPr lang="en-US" smtClean="0"/>
              <a:t>3/12/19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2AD4B7-FCCE-5942-B59D-2BC41CCFB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94DFE6-7533-9247-BF70-F976718E9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CD15A-2AD9-254F-A2E6-7CDF41CF9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2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1C8E8-4B24-D14E-A54D-1740A8216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3EB1CC-6700-DA42-8B4E-AF4BA5F38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015A8-1DFB-F34A-A4F8-D4AD247D2099}" type="datetimeFigureOut">
              <a:rPr lang="en-US" smtClean="0"/>
              <a:t>3/12/19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1CE043-2281-8249-A285-1433B54B7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DE8055-1176-954F-8794-416F59648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CD15A-2AD9-254F-A2E6-7CDF41CF9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781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902260-B336-0042-A94D-3A9ACC58C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015A8-1DFB-F34A-A4F8-D4AD247D2099}" type="datetimeFigureOut">
              <a:rPr lang="en-US" smtClean="0"/>
              <a:t>3/12/19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39FDAC-A961-F648-9EB6-34C4123C6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B83ABB-68DE-BA4E-9954-3C3C85D7A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CD15A-2AD9-254F-A2E6-7CDF41CF9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047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C806-3573-2749-A0FB-87EC15291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8D578-CF47-C844-8DED-1D35B3965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8C6EED-7D39-A543-9B1F-D1DF53098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1DC991-05C5-6742-ADFC-7E35FC0DB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015A8-1DFB-F34A-A4F8-D4AD247D2099}" type="datetimeFigureOut">
              <a:rPr lang="en-US" smtClean="0"/>
              <a:t>3/12/19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E962B6-1C54-1942-A338-A8C38532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0E1571-6D14-974D-AEFF-D68CC8DFC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CD15A-2AD9-254F-A2E6-7CDF41CF9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344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9EDB5-AD51-A649-9902-1AA9FC20F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B80645-1652-C648-AFDE-C7AA3FA3B0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35D515-0534-F74A-9F72-9196572F7C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24C77B-D7BD-AC46-BC61-D3BEB0E27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015A8-1DFB-F34A-A4F8-D4AD247D2099}" type="datetimeFigureOut">
              <a:rPr lang="en-US" smtClean="0"/>
              <a:t>3/12/19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F5562F-DA0A-584B-BC86-47F61831C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A85B6A-2EC2-164D-A5BD-1BB513569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CD15A-2AD9-254F-A2E6-7CDF41CF9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509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0A7867-B31D-B94F-A22C-371B6E0AF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A4052C-1241-374F-B860-E260E7C4A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6E0FC-628B-4449-9025-18616FFCC9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015A8-1DFB-F34A-A4F8-D4AD247D2099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658AB-3449-B543-9AA6-02239368A8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34F75-92AC-1F44-B81F-E8DC40B059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CD15A-2AD9-254F-A2E6-7CDF41CF9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05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0B48A-86E1-5F48-BCBF-F125B74FF9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Computer as Character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DE4E8E-5F32-BE4A-B3BE-CF6D0F6227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Kurtis Hassinger</a:t>
            </a:r>
          </a:p>
        </p:txBody>
      </p:sp>
    </p:spTree>
    <p:extLst>
      <p:ext uri="{BB962C8B-B14F-4D97-AF65-F5344CB8AC3E}">
        <p14:creationId xmlns:p14="http://schemas.microsoft.com/office/powerpoint/2010/main" val="1270680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5873F-FC44-4946-A6A1-89F1C2EBD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Tradition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BCF2C21-1678-5048-BDF6-16907C3B8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5431" y="1252666"/>
            <a:ext cx="9101138" cy="435266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BB3ACB-7536-F540-AB23-1964B9581C15}"/>
              </a:ext>
            </a:extLst>
          </p:cNvPr>
          <p:cNvSpPr txBox="1"/>
          <p:nvPr/>
        </p:nvSpPr>
        <p:spPr>
          <a:xfrm>
            <a:off x="1841993" y="6123543"/>
            <a:ext cx="9101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Performance was mainly human agent to passive audience relationship pre 20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</p:txBody>
      </p:sp>
    </p:spTree>
    <p:extLst>
      <p:ext uri="{BB962C8B-B14F-4D97-AF65-F5344CB8AC3E}">
        <p14:creationId xmlns:p14="http://schemas.microsoft.com/office/powerpoint/2010/main" val="1095382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080C0-507B-9049-B606-71129FFDB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Mediatized</a:t>
            </a:r>
            <a:br>
              <a:rPr lang="en-US" dirty="0"/>
            </a:br>
            <a:r>
              <a:rPr lang="en-US" sz="2000" dirty="0"/>
              <a:t>UMT-Theatre and Dance production of </a:t>
            </a:r>
            <a:r>
              <a:rPr lang="en-US" sz="2000" i="1" dirty="0"/>
              <a:t>Everyman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6C8FF1-77D1-7A4A-B02F-43C3ED0E7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0685" y="1690688"/>
            <a:ext cx="8664277" cy="438883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649830-8C9F-1C45-988C-CDCE93CE7A7E}"/>
              </a:ext>
            </a:extLst>
          </p:cNvPr>
          <p:cNvSpPr txBox="1"/>
          <p:nvPr/>
        </p:nvSpPr>
        <p:spPr>
          <a:xfrm>
            <a:off x="2234383" y="6123543"/>
            <a:ext cx="9663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Fluxus movement of the 60’s emphasized artistic process over final product</a:t>
            </a:r>
          </a:p>
        </p:txBody>
      </p:sp>
    </p:spTree>
    <p:extLst>
      <p:ext uri="{BB962C8B-B14F-4D97-AF65-F5344CB8AC3E}">
        <p14:creationId xmlns:p14="http://schemas.microsoft.com/office/powerpoint/2010/main" val="1993777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2C71B-1F95-5E40-B6A0-75C02D98A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JavaScript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E540FA-F226-EA4A-8813-C2F2B165B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55804" y="1377696"/>
            <a:ext cx="8711515" cy="418284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C8565D-94E2-3749-879B-0AD6306A2C85}"/>
              </a:ext>
            </a:extLst>
          </p:cNvPr>
          <p:cNvSpPr txBox="1"/>
          <p:nvPr/>
        </p:nvSpPr>
        <p:spPr>
          <a:xfrm>
            <a:off x="2706130" y="5918886"/>
            <a:ext cx="6969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performance utilizes Speech and Sound libraries in P5.js and the          </a:t>
            </a:r>
            <a:r>
              <a:rPr lang="en-US" dirty="0" err="1"/>
              <a:t>RiveScript</a:t>
            </a:r>
            <a:r>
              <a:rPr lang="en-US" dirty="0"/>
              <a:t> coding language to create a chatbot interface</a:t>
            </a:r>
          </a:p>
        </p:txBody>
      </p:sp>
    </p:spTree>
    <p:extLst>
      <p:ext uri="{BB962C8B-B14F-4D97-AF65-F5344CB8AC3E}">
        <p14:creationId xmlns:p14="http://schemas.microsoft.com/office/powerpoint/2010/main" val="2203299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93C39-BCB6-9144-8CF4-B4EF91F0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HTML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831E6C-1BDD-1C42-BD9C-AFAAFBB59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6041" y="1357313"/>
            <a:ext cx="8965325" cy="449694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EA83A6-CB4C-704E-B16F-660FA6CC1CE3}"/>
              </a:ext>
            </a:extLst>
          </p:cNvPr>
          <p:cNvSpPr txBox="1"/>
          <p:nvPr/>
        </p:nvSpPr>
        <p:spPr>
          <a:xfrm>
            <a:off x="1306708" y="6123543"/>
            <a:ext cx="957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performance is a two-agent system employing two separate computers engaged in conversation</a:t>
            </a:r>
          </a:p>
        </p:txBody>
      </p:sp>
    </p:spTree>
    <p:extLst>
      <p:ext uri="{BB962C8B-B14F-4D97-AF65-F5344CB8AC3E}">
        <p14:creationId xmlns:p14="http://schemas.microsoft.com/office/powerpoint/2010/main" val="3508673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7AB78-32C3-5744-A916-4AE588B25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RiveScript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EFDF04-2298-8743-A064-35CA81C446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8593" y="1304544"/>
            <a:ext cx="9028386" cy="428695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4EDED1-7E7F-0648-8447-B7FFED89ED34}"/>
              </a:ext>
            </a:extLst>
          </p:cNvPr>
          <p:cNvSpPr txBox="1"/>
          <p:nvPr/>
        </p:nvSpPr>
        <p:spPr>
          <a:xfrm>
            <a:off x="2182826" y="5591503"/>
            <a:ext cx="7237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computers discern sound from each other, match it to speech patterns, </a:t>
            </a:r>
          </a:p>
          <a:p>
            <a:r>
              <a:rPr lang="en-US" dirty="0"/>
              <a:t>and respond to questions and statements vocally, themselves.</a:t>
            </a:r>
          </a:p>
        </p:txBody>
      </p:sp>
    </p:spTree>
    <p:extLst>
      <p:ext uri="{BB962C8B-B14F-4D97-AF65-F5344CB8AC3E}">
        <p14:creationId xmlns:p14="http://schemas.microsoft.com/office/powerpoint/2010/main" val="3000312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A9679-D0ED-C44F-A687-63996F2BA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Daniel </a:t>
            </a:r>
            <a:r>
              <a:rPr lang="en-US" dirty="0" err="1"/>
              <a:t>Shiffman</a:t>
            </a:r>
            <a:r>
              <a:rPr lang="en-US" dirty="0"/>
              <a:t> and </a:t>
            </a:r>
            <a:r>
              <a:rPr lang="en-US" i="1" dirty="0"/>
              <a:t>Coding Train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45C7A2-49A5-B34E-9A21-20204C774E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3903" y="1811337"/>
            <a:ext cx="8355725" cy="400088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43A331-0FB8-534C-969B-F4B463342DC5}"/>
              </a:ext>
            </a:extLst>
          </p:cNvPr>
          <p:cNvSpPr txBox="1"/>
          <p:nvPr/>
        </p:nvSpPr>
        <p:spPr>
          <a:xfrm>
            <a:off x="2450592" y="1438656"/>
            <a:ext cx="7327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(in cooperation with NYU)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7337F6-C488-3946-AC05-3D741A2E89FF}"/>
              </a:ext>
            </a:extLst>
          </p:cNvPr>
          <p:cNvSpPr txBox="1"/>
          <p:nvPr/>
        </p:nvSpPr>
        <p:spPr>
          <a:xfrm>
            <a:off x="1361073" y="5812221"/>
            <a:ext cx="104756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system can be describe as a processor detecting audio input, analyzing it using pre-built libraries,</a:t>
            </a:r>
          </a:p>
          <a:p>
            <a:r>
              <a:rPr lang="en-US" dirty="0"/>
              <a:t>and producing sonic output that the processor finds to be the closest or most suitable responses to statements</a:t>
            </a:r>
          </a:p>
          <a:p>
            <a:r>
              <a:rPr lang="en-US" dirty="0"/>
              <a:t>or questions that the processor has analyzed</a:t>
            </a:r>
          </a:p>
        </p:txBody>
      </p:sp>
    </p:spTree>
    <p:extLst>
      <p:ext uri="{BB962C8B-B14F-4D97-AF65-F5344CB8AC3E}">
        <p14:creationId xmlns:p14="http://schemas.microsoft.com/office/powerpoint/2010/main" val="4005570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4B844-C844-524D-94F0-60D71AF19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Chatbot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5BD599-35EF-1647-B1D7-D245FDA395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1655" y="1300163"/>
            <a:ext cx="8849711" cy="412317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45E843-BF1D-5F42-A5BA-A1D2228FB933}"/>
              </a:ext>
            </a:extLst>
          </p:cNvPr>
          <p:cNvSpPr txBox="1"/>
          <p:nvPr/>
        </p:nvSpPr>
        <p:spPr>
          <a:xfrm>
            <a:off x="1681655" y="5557837"/>
            <a:ext cx="8723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‘conversation’ is reactive but simulates an interactive performance in order to examine</a:t>
            </a:r>
          </a:p>
          <a:p>
            <a:r>
              <a:rPr lang="en-US" dirty="0"/>
              <a:t>greater questions of agency in liveness and the ‘performers’ involved</a:t>
            </a:r>
          </a:p>
        </p:txBody>
      </p:sp>
    </p:spTree>
    <p:extLst>
      <p:ext uri="{BB962C8B-B14F-4D97-AF65-F5344CB8AC3E}">
        <p14:creationId xmlns:p14="http://schemas.microsoft.com/office/powerpoint/2010/main" val="2203493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E18C9-BB26-794E-A193-8C45B08B2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Future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CD3AD-FC49-1F47-BF08-8CE92A2D9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8690" y="1825625"/>
            <a:ext cx="9669517" cy="395506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691244-35EB-5845-8642-37C848967AFE}"/>
              </a:ext>
            </a:extLst>
          </p:cNvPr>
          <p:cNvSpPr/>
          <p:nvPr/>
        </p:nvSpPr>
        <p:spPr>
          <a:xfrm>
            <a:off x="3510452" y="3741682"/>
            <a:ext cx="914400" cy="601717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7CE88F-301F-5847-87DE-626A74DF2E03}"/>
              </a:ext>
            </a:extLst>
          </p:cNvPr>
          <p:cNvSpPr/>
          <p:nvPr/>
        </p:nvSpPr>
        <p:spPr>
          <a:xfrm>
            <a:off x="7767149" y="3741682"/>
            <a:ext cx="914400" cy="601718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2F9DBD1F-4F9E-6E49-81AF-016964F0B9E7}"/>
              </a:ext>
            </a:extLst>
          </p:cNvPr>
          <p:cNvSpPr/>
          <p:nvPr/>
        </p:nvSpPr>
        <p:spPr>
          <a:xfrm>
            <a:off x="5538465" y="441170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6587F474-DF79-B840-A9D9-7A5525B15C95}"/>
              </a:ext>
            </a:extLst>
          </p:cNvPr>
          <p:cNvSpPr/>
          <p:nvPr/>
        </p:nvSpPr>
        <p:spPr>
          <a:xfrm>
            <a:off x="5452629" y="3792137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DFC01D81-401D-E34A-800B-7B0F340B48CB}"/>
              </a:ext>
            </a:extLst>
          </p:cNvPr>
          <p:cNvSpPr/>
          <p:nvPr/>
        </p:nvSpPr>
        <p:spPr>
          <a:xfrm>
            <a:off x="2148050" y="3062780"/>
            <a:ext cx="914400" cy="914400"/>
          </a:xfrm>
          <a:prstGeom prst="arc">
            <a:avLst>
              <a:gd name="adj1" fmla="val 17536556"/>
              <a:gd name="adj2" fmla="val 1979392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93A83ECF-CC9B-FA47-987D-AF12F268E500}"/>
              </a:ext>
            </a:extLst>
          </p:cNvPr>
          <p:cNvCxnSpPr>
            <a:cxnSpLocks/>
          </p:cNvCxnSpPr>
          <p:nvPr/>
        </p:nvCxnSpPr>
        <p:spPr>
          <a:xfrm flipV="1">
            <a:off x="8681549" y="3730476"/>
            <a:ext cx="910029" cy="612922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18A151AE-2B47-7249-BBE1-A42B11D8F518}"/>
              </a:ext>
            </a:extLst>
          </p:cNvPr>
          <p:cNvCxnSpPr>
            <a:cxnSpLocks/>
          </p:cNvCxnSpPr>
          <p:nvPr/>
        </p:nvCxnSpPr>
        <p:spPr>
          <a:xfrm rot="10800000">
            <a:off x="2554014" y="3741683"/>
            <a:ext cx="956438" cy="601716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rapezoid 16">
            <a:extLst>
              <a:ext uri="{FF2B5EF4-FFF2-40B4-BE49-F238E27FC236}">
                <a16:creationId xmlns:a16="http://schemas.microsoft.com/office/drawing/2014/main" id="{63022702-2623-EE48-87E6-01384665EB8B}"/>
              </a:ext>
            </a:extLst>
          </p:cNvPr>
          <p:cNvSpPr/>
          <p:nvPr/>
        </p:nvSpPr>
        <p:spPr>
          <a:xfrm>
            <a:off x="3410604" y="4343399"/>
            <a:ext cx="1114095" cy="484632"/>
          </a:xfrm>
          <a:prstGeom prst="trapezoid">
            <a:avLst>
              <a:gd name="adj" fmla="val 23195"/>
            </a:avLst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apezoid 17">
            <a:extLst>
              <a:ext uri="{FF2B5EF4-FFF2-40B4-BE49-F238E27FC236}">
                <a16:creationId xmlns:a16="http://schemas.microsoft.com/office/drawing/2014/main" id="{F5231413-3290-9E40-AD68-BB215A4194E9}"/>
              </a:ext>
            </a:extLst>
          </p:cNvPr>
          <p:cNvSpPr/>
          <p:nvPr/>
        </p:nvSpPr>
        <p:spPr>
          <a:xfrm>
            <a:off x="7667301" y="4343399"/>
            <a:ext cx="1114095" cy="500055"/>
          </a:xfrm>
          <a:prstGeom prst="trapezoid">
            <a:avLst>
              <a:gd name="adj" fmla="val 18695"/>
            </a:avLst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nip Diagonal Corner Rectangle 19">
            <a:extLst>
              <a:ext uri="{FF2B5EF4-FFF2-40B4-BE49-F238E27FC236}">
                <a16:creationId xmlns:a16="http://schemas.microsoft.com/office/drawing/2014/main" id="{DB9CBE8E-4E69-8846-8768-E6352879188F}"/>
              </a:ext>
            </a:extLst>
          </p:cNvPr>
          <p:cNvSpPr/>
          <p:nvPr/>
        </p:nvSpPr>
        <p:spPr>
          <a:xfrm>
            <a:off x="1690850" y="2928945"/>
            <a:ext cx="914400" cy="914400"/>
          </a:xfrm>
          <a:prstGeom prst="snip2Diag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nip Diagonal Corner Rectangle 20">
            <a:extLst>
              <a:ext uri="{FF2B5EF4-FFF2-40B4-BE49-F238E27FC236}">
                <a16:creationId xmlns:a16="http://schemas.microsoft.com/office/drawing/2014/main" id="{1151733C-E67C-4A4C-B0EC-91301DD6486F}"/>
              </a:ext>
            </a:extLst>
          </p:cNvPr>
          <p:cNvSpPr/>
          <p:nvPr/>
        </p:nvSpPr>
        <p:spPr>
          <a:xfrm>
            <a:off x="9498266" y="2901513"/>
            <a:ext cx="914400" cy="914400"/>
          </a:xfrm>
          <a:prstGeom prst="snip2DiagRect">
            <a:avLst>
              <a:gd name="adj1" fmla="val 16092"/>
              <a:gd name="adj2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434D3B3-80E9-7547-A174-C92254B3812B}"/>
              </a:ext>
            </a:extLst>
          </p:cNvPr>
          <p:cNvCxnSpPr>
            <a:cxnSpLocks/>
          </p:cNvCxnSpPr>
          <p:nvPr/>
        </p:nvCxnSpPr>
        <p:spPr>
          <a:xfrm>
            <a:off x="9963341" y="3815913"/>
            <a:ext cx="0" cy="723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1E4DF9C-1496-DD4A-890D-5425427ADD08}"/>
              </a:ext>
            </a:extLst>
          </p:cNvPr>
          <p:cNvCxnSpPr>
            <a:cxnSpLocks/>
          </p:cNvCxnSpPr>
          <p:nvPr/>
        </p:nvCxnSpPr>
        <p:spPr>
          <a:xfrm flipH="1">
            <a:off x="2161417" y="3815913"/>
            <a:ext cx="1" cy="723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80B724-8854-A245-8DAE-F10ED6BBDB96}"/>
              </a:ext>
            </a:extLst>
          </p:cNvPr>
          <p:cNvCxnSpPr>
            <a:cxnSpLocks/>
          </p:cNvCxnSpPr>
          <p:nvPr/>
        </p:nvCxnSpPr>
        <p:spPr>
          <a:xfrm>
            <a:off x="2169488" y="4525361"/>
            <a:ext cx="405734" cy="409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0ABC3A6-04A3-5549-8DB9-6F2E2D7F93E7}"/>
              </a:ext>
            </a:extLst>
          </p:cNvPr>
          <p:cNvCxnSpPr>
            <a:cxnSpLocks/>
          </p:cNvCxnSpPr>
          <p:nvPr/>
        </p:nvCxnSpPr>
        <p:spPr>
          <a:xfrm flipH="1">
            <a:off x="1741742" y="4525361"/>
            <a:ext cx="427746" cy="3709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F31FE7B-566B-D747-A73B-31165AC6AEF6}"/>
              </a:ext>
            </a:extLst>
          </p:cNvPr>
          <p:cNvCxnSpPr>
            <a:cxnSpLocks/>
          </p:cNvCxnSpPr>
          <p:nvPr/>
        </p:nvCxnSpPr>
        <p:spPr>
          <a:xfrm>
            <a:off x="9955466" y="4525361"/>
            <a:ext cx="457200" cy="409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500B7BD-248A-C74F-87C1-42492E24C9DD}"/>
              </a:ext>
            </a:extLst>
          </p:cNvPr>
          <p:cNvCxnSpPr>
            <a:cxnSpLocks/>
          </p:cNvCxnSpPr>
          <p:nvPr/>
        </p:nvCxnSpPr>
        <p:spPr>
          <a:xfrm flipH="1">
            <a:off x="9498266" y="4534641"/>
            <a:ext cx="465354" cy="4006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c 43">
            <a:extLst>
              <a:ext uri="{FF2B5EF4-FFF2-40B4-BE49-F238E27FC236}">
                <a16:creationId xmlns:a16="http://schemas.microsoft.com/office/drawing/2014/main" id="{46B50C5F-EBA9-4243-903C-5D35B70D0868}"/>
              </a:ext>
            </a:extLst>
          </p:cNvPr>
          <p:cNvSpPr/>
          <p:nvPr/>
        </p:nvSpPr>
        <p:spPr>
          <a:xfrm>
            <a:off x="2298899" y="2927843"/>
            <a:ext cx="914400" cy="914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A84DE255-C882-6043-8644-54D8B5C06223}"/>
              </a:ext>
            </a:extLst>
          </p:cNvPr>
          <p:cNvSpPr/>
          <p:nvPr/>
        </p:nvSpPr>
        <p:spPr>
          <a:xfrm>
            <a:off x="2070552" y="2696561"/>
            <a:ext cx="1544998" cy="1006193"/>
          </a:xfrm>
          <a:prstGeom prst="arc">
            <a:avLst>
              <a:gd name="adj1" fmla="val 14891915"/>
              <a:gd name="adj2" fmla="val 149109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8F89F5EB-7EEB-CA4B-9006-7CAC95D1EB8F}"/>
              </a:ext>
            </a:extLst>
          </p:cNvPr>
          <p:cNvSpPr/>
          <p:nvPr/>
        </p:nvSpPr>
        <p:spPr>
          <a:xfrm flipH="1">
            <a:off x="8974096" y="3062780"/>
            <a:ext cx="625357" cy="818876"/>
          </a:xfrm>
          <a:prstGeom prst="arc">
            <a:avLst>
              <a:gd name="adj1" fmla="val 16326491"/>
              <a:gd name="adj2" fmla="val 197731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BB35F967-5A87-D248-B8B0-6F6B55316EA8}"/>
              </a:ext>
            </a:extLst>
          </p:cNvPr>
          <p:cNvSpPr/>
          <p:nvPr/>
        </p:nvSpPr>
        <p:spPr>
          <a:xfrm flipH="1">
            <a:off x="8647360" y="2810424"/>
            <a:ext cx="978406" cy="818876"/>
          </a:xfrm>
          <a:prstGeom prst="arc">
            <a:avLst>
              <a:gd name="adj1" fmla="val 14423562"/>
              <a:gd name="adj2" fmla="val 17683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112342F8-6B6C-7B48-ACFC-B44396B3C580}"/>
              </a:ext>
            </a:extLst>
          </p:cNvPr>
          <p:cNvSpPr/>
          <p:nvPr/>
        </p:nvSpPr>
        <p:spPr>
          <a:xfrm flipH="1" flipV="1">
            <a:off x="8268116" y="2504638"/>
            <a:ext cx="1775833" cy="1377018"/>
          </a:xfrm>
          <a:prstGeom prst="arc">
            <a:avLst>
              <a:gd name="adj1" fmla="val 19507468"/>
              <a:gd name="adj2" fmla="val 554042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C0AE579-7B9D-4945-92E5-9EEDC7225FC7}"/>
              </a:ext>
            </a:extLst>
          </p:cNvPr>
          <p:cNvSpPr txBox="1"/>
          <p:nvPr/>
        </p:nvSpPr>
        <p:spPr>
          <a:xfrm>
            <a:off x="5599431" y="4857534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DB294FB-E5F0-B745-AF31-71FE77D2D001}"/>
              </a:ext>
            </a:extLst>
          </p:cNvPr>
          <p:cNvSpPr txBox="1"/>
          <p:nvPr/>
        </p:nvSpPr>
        <p:spPr>
          <a:xfrm>
            <a:off x="2604069" y="232722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50D8E83-B720-474E-AB71-1402F4C3786C}"/>
              </a:ext>
            </a:extLst>
          </p:cNvPr>
          <p:cNvSpPr txBox="1"/>
          <p:nvPr/>
        </p:nvSpPr>
        <p:spPr>
          <a:xfrm>
            <a:off x="9535178" y="231808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C612E61-3220-754B-9635-823370786B33}"/>
              </a:ext>
            </a:extLst>
          </p:cNvPr>
          <p:cNvSpPr txBox="1"/>
          <p:nvPr/>
        </p:nvSpPr>
        <p:spPr>
          <a:xfrm>
            <a:off x="5604615" y="344792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301614-5F76-CB46-882D-57E30FA9C0BD}"/>
              </a:ext>
            </a:extLst>
          </p:cNvPr>
          <p:cNvSpPr txBox="1"/>
          <p:nvPr/>
        </p:nvSpPr>
        <p:spPr>
          <a:xfrm>
            <a:off x="7328782" y="4899782"/>
            <a:ext cx="1791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Agent\Processor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516DCA7-7797-0D41-9242-55C82E1AE12B}"/>
              </a:ext>
            </a:extLst>
          </p:cNvPr>
          <p:cNvSpPr txBox="1"/>
          <p:nvPr/>
        </p:nvSpPr>
        <p:spPr>
          <a:xfrm>
            <a:off x="3096850" y="4890849"/>
            <a:ext cx="1791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Agent\Processor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80CC92F-6ADD-5144-A09A-0DCEE85A8951}"/>
              </a:ext>
            </a:extLst>
          </p:cNvPr>
          <p:cNvSpPr txBox="1"/>
          <p:nvPr/>
        </p:nvSpPr>
        <p:spPr>
          <a:xfrm>
            <a:off x="2908968" y="5813372"/>
            <a:ext cx="70589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will be the second iteration of a potential multiple-agent HCI</a:t>
            </a:r>
          </a:p>
          <a:p>
            <a:r>
              <a:rPr lang="en-US" dirty="0"/>
              <a:t>The workflow will begin with getting two computers to converse </a:t>
            </a:r>
          </a:p>
          <a:p>
            <a:r>
              <a:rPr lang="en-US" dirty="0"/>
              <a:t>And eventually culminate in a three agent system with </a:t>
            </a:r>
            <a:r>
              <a:rPr lang="en-US"/>
              <a:t>human interaction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075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220</Words>
  <Application>Microsoft Macintosh PowerPoint</Application>
  <PresentationFormat>Widescreen</PresentationFormat>
  <Paragraphs>33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Computer as Character</vt:lpstr>
      <vt:lpstr>Tradition</vt:lpstr>
      <vt:lpstr>Mediatized UMT-Theatre and Dance production of Everyman</vt:lpstr>
      <vt:lpstr>JavaScript</vt:lpstr>
      <vt:lpstr>HTML</vt:lpstr>
      <vt:lpstr>RiveScript</vt:lpstr>
      <vt:lpstr>Daniel Shiffman and Coding Train</vt:lpstr>
      <vt:lpstr>Chatbot</vt:lpstr>
      <vt:lpstr>Future Performance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as Character</dc:title>
  <dc:creator>kurtis.hassinger@umontana.edu</dc:creator>
  <cp:lastModifiedBy>kurtis.hassinger@umontana.edu</cp:lastModifiedBy>
  <cp:revision>17</cp:revision>
  <dcterms:created xsi:type="dcterms:W3CDTF">2019-02-22T08:33:41Z</dcterms:created>
  <dcterms:modified xsi:type="dcterms:W3CDTF">2019-03-13T03:51:16Z</dcterms:modified>
</cp:coreProperties>
</file>